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分钟】问：「看到这个字，你想到什么？」今天学习雨 yǔ。适用 6—9 岁初学者，可按中文水平调整。本课为课件版，没有配套漫剧；封面与故事图为 AI 生成的剧情画面，不是文物照片。
资料来源：
https://humanum.arts.cuhk.edu.hk/Lexis/lexi-mf/search.php?word=%E9%9B%A8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分钟】按三段讲述故事，请孩子先说看到了什么。字库：甲骨文多以一画表示上天，其下有三两雨滴表示下雨；西周文字外部连结成直线，与小篆相类。
资料来源：
https://humanum.arts.cuhk.edu.hk/Lexis/lexi-mf/search.php?word=%E9%9B%A8
https://humanum.arts.cuhk.edu.hk/Lexis/lexi-mf/search.php?word=%E9%9B%AA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雨 yǔ（第三声）。词语：下雨 xià yǔ——天上落雨；雨伞 yǔ sǎn——挡雨的伞。 找一找：从左数第 1、3、5、8 个是雨，共 4 个。两、而、再、面也有框，但里面没有四个点。（活动纸第 1 题）
资料来源：
https://humanum.arts.cuhk.edu.hk/Lexis/lexi-mf/search.php?word=%E9%9B%A8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分钟】观察古字形。甲骨文：一横是天，下面是雨滴。小篆：外框下垂，四点落在里面。
资料来源：
https://humanum.arts.cuhk.edu.hk/Lexis/lexi-mf/search.php?word=%E9%9B%A8
https://humanum.arts.cuhk.edu.hk/Lexis/lexi-mf/search.php?word=%E9%9B%AA
https://commons.wikimedia.org/wiki/File:雨-oracle.svg
https://commons.wikimedia.org/wiki/File:雨-seal.svg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分钟】雪：字库——甲骨文从雨，小点象雪片，「彗」声。「需」等字的雨字头另有来历，课上不展开。
资料来源：
https://humanum.arts.cuhk.edu.hk/Lexis/lexi-mf/search.php?word=%E9%9B%A8
https://humanum.arts.cuhk.edu.hk/Lexis/lexi-mf/search.php?word=%E9%9B%AA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分钟】老师示范并带孩子书空：横、竖、横折钩、竖、点、点、点、点，共 8 画。先写上面一横，再写框，中间一竖，最后四个点左右各两个。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分钟】雪的下部古字是「彗」，作声符；课上只讲「雨字头表示和天气有关」。
资料来源：
https://humanum.arts.cuhk.edu.hk/Lexis/lexi-mf/search.php?word=%E9%9B%A8
https://humanum.arts.cuhk.edu.hk/Lexis/lexi-mf/search.php?word=%E9%9B%AA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A（yǔ）；2. A（天）；3. A（天气）；4. B（八画）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https://humanum.arts.cuhk.edu.hk/Lexis/lexi-mf/search.php?word=%E9%9B%A8
https://humanum.arts.cuhk.edu.hk/Lexis/lexi-mf/search.php?word=%E9%9B%AA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雨点排队掉下来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雨：雨点排队掉下来</dc:title>
  <dc:subject>PptxGenJS Presentation</dc:subject>
  <dc:creator>蓝院长 · 一字一世界</dc:creator>
  <cp:lastModifiedBy>蓝院长 · 一字一世界</cp:lastModifiedBy>
  <cp:revision>1</cp:revision>
  <dcterms:created xsi:type="dcterms:W3CDTF">2026-09-29T05:19:58Z</dcterms:created>
  <dcterms:modified xsi:type="dcterms:W3CDTF">2026-09-29T05:19:58Z</dcterms:modified>
</cp:coreProperties>
</file>